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66" r:id="rId3"/>
    <p:sldId id="265" r:id="rId4"/>
    <p:sldId id="267" r:id="rId5"/>
    <p:sldId id="268" r:id="rId6"/>
    <p:sldId id="262" r:id="rId7"/>
    <p:sldId id="261" r:id="rId8"/>
    <p:sldId id="271" r:id="rId9"/>
    <p:sldId id="269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lliam Corbin" initials="WC" lastIdx="1" clrIdx="0">
    <p:extLst>
      <p:ext uri="{19B8F6BF-5375-455C-9EA6-DF929625EA0E}">
        <p15:presenceInfo xmlns:p15="http://schemas.microsoft.com/office/powerpoint/2012/main" userId="656fbc1ba12bccf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92"/>
    <p:restoredTop sz="96405"/>
  </p:normalViewPr>
  <p:slideViewPr>
    <p:cSldViewPr snapToGrid="0">
      <p:cViewPr varScale="1">
        <p:scale>
          <a:sx n="128" d="100"/>
          <a:sy n="128" d="100"/>
        </p:scale>
        <p:origin x="36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6-03-31T08:48:39.546" idx="1">
    <p:pos x="10" y="10"/>
    <p:text/>
    <p:extLst>
      <p:ext uri="{C676402C-5697-4E1C-873F-D02D1690AC5C}">
        <p15:threadingInfo xmlns:p15="http://schemas.microsoft.com/office/powerpoint/2012/main" timeZoneBias="24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3/31/26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3/31/26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3/31/26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3/31/26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3/31/26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3/31/26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3/31/26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3/31/26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3/31/26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3/31/26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3/31/26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3/31/26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f"/><Relationship Id="rId3" Type="http://schemas.openxmlformats.org/officeDocument/2006/relationships/hyperlink" Target="mailto:sewage@mapleton-pa.com" TargetMode="External"/><Relationship Id="rId7" Type="http://schemas.openxmlformats.org/officeDocument/2006/relationships/image" Target="../media/image15.tiff"/><Relationship Id="rId2" Type="http://schemas.openxmlformats.org/officeDocument/2006/relationships/hyperlink" Target="mailto:water@mapleton-pa.com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tiff"/><Relationship Id="rId5" Type="http://schemas.openxmlformats.org/officeDocument/2006/relationships/hyperlink" Target="https://www.mapleton-pa.com/sewage" TargetMode="External"/><Relationship Id="rId10" Type="http://schemas.openxmlformats.org/officeDocument/2006/relationships/comments" Target="../comments/comment1.xml"/><Relationship Id="rId4" Type="http://schemas.openxmlformats.org/officeDocument/2006/relationships/hyperlink" Target="https://www.mapleton-pa.com/water" TargetMode="External"/><Relationship Id="rId9" Type="http://schemas.openxmlformats.org/officeDocument/2006/relationships/image" Target="../media/image1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0483479-F753-A98D-F552-AFFD83C07D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5974644" y="640644"/>
            <a:ext cx="6858002" cy="5576713"/>
          </a:xfrm>
        </p:spPr>
      </p:pic>
      <p:pic>
        <p:nvPicPr>
          <p:cNvPr id="12" name="Picture 11" descr="A close-up of water ripples&#10;&#10;Description automatically generated">
            <a:extLst>
              <a:ext uri="{FF2B5EF4-FFF2-40B4-BE49-F238E27FC236}">
                <a16:creationId xmlns:a16="http://schemas.microsoft.com/office/drawing/2014/main" id="{C5015912-4DD9-734A-9856-50F682E90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00" y="0"/>
            <a:ext cx="60706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88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E91A6-26D3-4E49-807E-109B7B2B6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GET TO KNOW YOUR AUTHORITIES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32DD4-6D4D-5048-3D8D-0B63FF19B0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MAPLETON MUNICIPAL 	AUTHORITY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59AC88-54F1-F8AD-9E0C-CE77F25ED1D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u="sng" dirty="0"/>
              <a:t>SECRETARY: </a:t>
            </a:r>
            <a:r>
              <a:rPr lang="en-US" dirty="0"/>
              <a:t>CORDELIA BEATTY</a:t>
            </a:r>
          </a:p>
          <a:p>
            <a:r>
              <a:rPr lang="en-US" b="1" u="sng" dirty="0"/>
              <a:t>BOARD MEMBERS: </a:t>
            </a:r>
          </a:p>
          <a:p>
            <a:r>
              <a:rPr lang="en-US" dirty="0"/>
              <a:t>MICHAEL CORBIN (CHAIRMAN)</a:t>
            </a:r>
          </a:p>
          <a:p>
            <a:r>
              <a:rPr lang="en-US" dirty="0"/>
              <a:t>JEFF WISE (VICE CHAIRMAN) </a:t>
            </a:r>
          </a:p>
          <a:p>
            <a:r>
              <a:rPr lang="en-US" dirty="0"/>
              <a:t>DANIEL YOUNG</a:t>
            </a:r>
          </a:p>
          <a:p>
            <a:r>
              <a:rPr lang="en-US" dirty="0"/>
              <a:t>BRUCE RICHARDS</a:t>
            </a:r>
          </a:p>
          <a:p>
            <a:r>
              <a:rPr lang="en-US" dirty="0"/>
              <a:t>HERB SKIPPER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6B9F2E-5FFD-6493-B4B8-194C7C914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MAPLETON AREA JOINT MUNICIPAL AUTHORITY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41A1A0-D230-6715-F8E1-FA06B9852F9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u="sng" dirty="0"/>
              <a:t>SECRETARY: </a:t>
            </a:r>
            <a:r>
              <a:rPr lang="en-US" dirty="0"/>
              <a:t>CORDELIA BEATTY</a:t>
            </a:r>
          </a:p>
          <a:p>
            <a:r>
              <a:rPr lang="en-US" b="1" u="sng" dirty="0"/>
              <a:t>BOARD MEMBERS:</a:t>
            </a:r>
          </a:p>
          <a:p>
            <a:r>
              <a:rPr lang="en-US" dirty="0"/>
              <a:t>MICHAEL CORBIN (CHAIRMAN)</a:t>
            </a:r>
          </a:p>
          <a:p>
            <a:r>
              <a:rPr lang="en-US" dirty="0"/>
              <a:t>PAM WISE (VICE CHAIRMAN)</a:t>
            </a:r>
          </a:p>
          <a:p>
            <a:r>
              <a:rPr lang="en-US" dirty="0"/>
              <a:t>BRUCE RICHARDS</a:t>
            </a:r>
          </a:p>
          <a:p>
            <a:r>
              <a:rPr lang="en-US" dirty="0"/>
              <a:t>HERB SKIPPER</a:t>
            </a:r>
          </a:p>
        </p:txBody>
      </p:sp>
    </p:spTree>
    <p:extLst>
      <p:ext uri="{BB962C8B-B14F-4D97-AF65-F5344CB8AC3E}">
        <p14:creationId xmlns:p14="http://schemas.microsoft.com/office/powerpoint/2010/main" val="260266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3B23C-0A02-5CFB-E7CE-70A449207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		WATER SOURCES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4E2CFE-5D69-D1FB-0390-6E1B15D26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52" y="1485345"/>
            <a:ext cx="3269417" cy="823912"/>
          </a:xfrm>
        </p:spPr>
        <p:txBody>
          <a:bodyPr/>
          <a:lstStyle/>
          <a:p>
            <a:r>
              <a:rPr lang="en-US" dirty="0"/>
              <a:t>SPILL WAY AT DAM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44793B2-DA13-444C-7320-86781F5957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0214" y="2326481"/>
            <a:ext cx="3269417" cy="453151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AEED34-A2F1-C4F2-6F4A-14DC9473DA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78286" y="1502569"/>
            <a:ext cx="2128272" cy="823912"/>
          </a:xfrm>
        </p:spPr>
        <p:txBody>
          <a:bodyPr/>
          <a:lstStyle/>
          <a:p>
            <a:r>
              <a:rPr lang="en-US" dirty="0"/>
              <a:t>RESERVOIR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4A981D17-8A5B-9656-1491-4AEEA8D5E6F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426939" y="2326481"/>
            <a:ext cx="3630967" cy="4531519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8AF831-B77C-D303-CA54-E39A40D2F1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019113" y="2685114"/>
            <a:ext cx="4548741" cy="37970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652E6A-BF7E-4389-FBAF-4493F56D36FC}"/>
              </a:ext>
            </a:extLst>
          </p:cNvPr>
          <p:cNvSpPr txBox="1"/>
          <p:nvPr/>
        </p:nvSpPr>
        <p:spPr>
          <a:xfrm>
            <a:off x="9635247" y="1741706"/>
            <a:ext cx="267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WELL</a:t>
            </a:r>
          </a:p>
        </p:txBody>
      </p:sp>
    </p:spTree>
    <p:extLst>
      <p:ext uri="{BB962C8B-B14F-4D97-AF65-F5344CB8AC3E}">
        <p14:creationId xmlns:p14="http://schemas.microsoft.com/office/powerpoint/2010/main" val="173857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387A7-E7FE-1CAD-0AB5-7C1838D2C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PLANT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C067B6F-C9C0-F405-3727-3351C0828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4155" y="0"/>
            <a:ext cx="6687845" cy="6858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2B3843-9C52-90CF-9D49-483D50932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900" y="2171700"/>
            <a:ext cx="3855720" cy="3472961"/>
          </a:xfrm>
        </p:spPr>
        <p:txBody>
          <a:bodyPr>
            <a:normAutofit/>
          </a:bodyPr>
          <a:lstStyle/>
          <a:p>
            <a:r>
              <a:rPr lang="en-US" dirty="0"/>
              <a:t>OPERATORS:</a:t>
            </a:r>
          </a:p>
          <a:p>
            <a:r>
              <a:rPr lang="en-US" dirty="0"/>
              <a:t>TOM CRAMER</a:t>
            </a:r>
          </a:p>
          <a:p>
            <a:r>
              <a:rPr lang="en-US" dirty="0"/>
              <a:t>CORDELIA BEATTY</a:t>
            </a:r>
          </a:p>
          <a:p>
            <a:r>
              <a:rPr lang="en-US" dirty="0"/>
              <a:t>HUNTER CORBIN</a:t>
            </a:r>
          </a:p>
          <a:p>
            <a:r>
              <a:rPr lang="en-US" dirty="0"/>
              <a:t>TRAVIS LONG (CONTRACTED)</a:t>
            </a:r>
          </a:p>
          <a:p>
            <a:endParaRPr lang="en-US" dirty="0"/>
          </a:p>
          <a:p>
            <a:r>
              <a:rPr lang="en-US" dirty="0"/>
              <a:t>YEARLY USAGE 7.2 MILLION</a:t>
            </a:r>
          </a:p>
        </p:txBody>
      </p:sp>
    </p:spTree>
    <p:extLst>
      <p:ext uri="{BB962C8B-B14F-4D97-AF65-F5344CB8AC3E}">
        <p14:creationId xmlns:p14="http://schemas.microsoft.com/office/powerpoint/2010/main" val="3247398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0DB91-FA56-F619-077E-CE3FE8435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SEWAGE PLANT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E578A5F-EE31-DF4F-F81B-46D57C3517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6400" y="0"/>
            <a:ext cx="6705600" cy="6858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497E14-B8F1-7CFE-1701-A41FDBB06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OPERATOR:</a:t>
            </a:r>
          </a:p>
          <a:p>
            <a:r>
              <a:rPr lang="en-US" dirty="0"/>
              <a:t>JASPER HANKEY (CONTRACTED)</a:t>
            </a:r>
          </a:p>
          <a:p>
            <a:r>
              <a:rPr lang="en-US" dirty="0">
                <a:solidFill>
                  <a:srgbClr val="000000"/>
                </a:solidFill>
                <a:effectLst/>
              </a:rPr>
              <a:t>KEVIN </a:t>
            </a:r>
            <a:r>
              <a:rPr lang="en-US" dirty="0" err="1">
                <a:solidFill>
                  <a:srgbClr val="000000"/>
                </a:solidFill>
                <a:effectLst/>
              </a:rPr>
              <a:t>McCONAUGHEY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24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2A3A8-9F04-0668-09FD-3FF040F96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	PLANTS CONTINUED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97ED2-C428-5749-B1B6-0DD839F70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639528"/>
            <a:ext cx="4443984" cy="823912"/>
          </a:xfrm>
        </p:spPr>
        <p:txBody>
          <a:bodyPr/>
          <a:lstStyle/>
          <a:p>
            <a:r>
              <a:rPr lang="en-US" dirty="0"/>
              <a:t>MAPLETON MUNICIPAL 	AUTHORITY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9DE1B8-7FE4-878E-0946-511F007A2E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386148" y="1639528"/>
            <a:ext cx="4443984" cy="823912"/>
          </a:xfrm>
        </p:spPr>
        <p:txBody>
          <a:bodyPr/>
          <a:lstStyle/>
          <a:p>
            <a:r>
              <a:rPr lang="en-US" dirty="0"/>
              <a:t>MAPLETON AREA JOINT MUNICIPAL AUTHORITY</a:t>
            </a: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D5999E6B-4C74-AB26-C908-F77A7DC6CE1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346130" y="2463441"/>
            <a:ext cx="5861888" cy="4394560"/>
          </a:xfrm>
        </p:spPr>
      </p:pic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6BA28E1A-6F58-CD68-B692-55F91FD2A0E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92457" y="2463441"/>
            <a:ext cx="4974529" cy="4394560"/>
          </a:xfrm>
        </p:spPr>
      </p:pic>
    </p:spTree>
    <p:extLst>
      <p:ext uri="{BB962C8B-B14F-4D97-AF65-F5344CB8AC3E}">
        <p14:creationId xmlns:p14="http://schemas.microsoft.com/office/powerpoint/2010/main" val="127035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151E8-C7FC-0C00-F75B-5A0AFB3D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		OPERATIONS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9F337B-C6FD-766E-7A20-31B0ED6D7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979333"/>
            <a:ext cx="4443984" cy="823912"/>
          </a:xfrm>
        </p:spPr>
        <p:txBody>
          <a:bodyPr/>
          <a:lstStyle/>
          <a:p>
            <a:r>
              <a:rPr lang="en-US" dirty="0"/>
              <a:t>MAPLETON MUNICIPAL      	AUTHORITY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0C8E34-0199-5AE6-C9C1-408077667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28816" y="1979333"/>
            <a:ext cx="4443984" cy="823912"/>
          </a:xfrm>
        </p:spPr>
        <p:txBody>
          <a:bodyPr/>
          <a:lstStyle/>
          <a:p>
            <a:r>
              <a:rPr lang="en-US" dirty="0"/>
              <a:t>MAPLETON AREA JOINT MUNICIPAL AUTHORITY</a:t>
            </a: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9710CD58-48FB-65FB-8D65-BB40F88CA53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 rot="5400000">
            <a:off x="6854638" y="2389642"/>
            <a:ext cx="4054752" cy="4881963"/>
          </a:xfrm>
        </p:spPr>
      </p:pic>
      <p:pic>
        <p:nvPicPr>
          <p:cNvPr id="6" name="Picture 5" descr="A screen shot of a computer&#10;&#10;Description automatically generated">
            <a:extLst>
              <a:ext uri="{FF2B5EF4-FFF2-40B4-BE49-F238E27FC236}">
                <a16:creationId xmlns:a16="http://schemas.microsoft.com/office/drawing/2014/main" id="{98E10B25-8DC4-1043-940B-0E7697A7E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801" y="2906234"/>
            <a:ext cx="5780231" cy="391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6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7C3CDA9-0D04-D484-DEEC-03DA6A075C8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90664" y="1"/>
            <a:ext cx="5405336" cy="68580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F63AD2-E46C-719E-08FD-473F7F960B4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786664" y="1"/>
            <a:ext cx="5405335" cy="6858000"/>
          </a:xfrm>
        </p:spPr>
      </p:pic>
    </p:spTree>
    <p:extLst>
      <p:ext uri="{BB962C8B-B14F-4D97-AF65-F5344CB8AC3E}">
        <p14:creationId xmlns:p14="http://schemas.microsoft.com/office/powerpoint/2010/main" val="41606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B688F-7B50-C6B2-CA72-4ABFA851B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		   FINANCES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03DAE9-E366-8460-65D4-6EFDC4A3E0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MAPLETON MUNICIPAL 	AUTHORITY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29692B-C258-3C7A-8A4F-162735C7FB0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2025 YEARLY TOTALS</a:t>
            </a:r>
          </a:p>
          <a:p>
            <a:r>
              <a:rPr lang="en-US" dirty="0"/>
              <a:t>CREDITS : $117,246.71</a:t>
            </a:r>
          </a:p>
          <a:p>
            <a:r>
              <a:rPr lang="en-US" dirty="0"/>
              <a:t>DEBITS : $89,573.25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1B7AB-0E43-BD04-0FED-11E67A0BA3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MAPLETON AREA JOINT 	MUNICIPAL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DAD8A8-F0C0-160E-B625-8D74C636846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2025 YEARLY TOTALS</a:t>
            </a:r>
          </a:p>
          <a:p>
            <a:r>
              <a:rPr lang="en-US" dirty="0"/>
              <a:t>CREDITS : $184,238.80</a:t>
            </a:r>
          </a:p>
          <a:p>
            <a:r>
              <a:rPr lang="en-US" dirty="0"/>
              <a:t>DEBITS : $168,705.18</a:t>
            </a:r>
          </a:p>
        </p:txBody>
      </p:sp>
    </p:spTree>
    <p:extLst>
      <p:ext uri="{BB962C8B-B14F-4D97-AF65-F5344CB8AC3E}">
        <p14:creationId xmlns:p14="http://schemas.microsoft.com/office/powerpoint/2010/main" val="2846323748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5AAF-D46A-97FF-3C67-8B0FA575D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CHECKS &amp; MAILING ADDRESS</a:t>
            </a:r>
            <a:br>
              <a:rPr lang="en-US" dirty="0"/>
            </a:br>
            <a:r>
              <a:rPr lang="en-US" dirty="0"/>
              <a:t>2 SEPARATE CHECKS, 1 ENVELOPE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2EFBF-C73D-BE05-4456-C08F0527704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MAPLETON MUNICIPAL AUTHORITY</a:t>
            </a:r>
          </a:p>
          <a:p>
            <a:endParaRPr lang="en-US" dirty="0"/>
          </a:p>
          <a:p>
            <a:r>
              <a:rPr lang="en-US" dirty="0"/>
              <a:t>P.O. BOX 306</a:t>
            </a:r>
          </a:p>
          <a:p>
            <a:r>
              <a:rPr lang="en-US" dirty="0"/>
              <a:t>MAPLETON DEPOT, PA 17052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*TOP SLOT IN BOROUGH BUILDING*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862684-90A0-53C6-33E3-99E9E7A28B3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MAPLETON AREA JOINT MUNICIPAL AUTHORITY</a:t>
            </a:r>
          </a:p>
          <a:p>
            <a:endParaRPr lang="en-US" dirty="0"/>
          </a:p>
          <a:p>
            <a:r>
              <a:rPr lang="en-US" dirty="0"/>
              <a:t>P.O. BOX 306</a:t>
            </a:r>
          </a:p>
          <a:p>
            <a:r>
              <a:rPr lang="en-US" dirty="0"/>
              <a:t>MAPLETON DEPOT, PA 17052</a:t>
            </a:r>
          </a:p>
          <a:p>
            <a:endParaRPr lang="en-US" dirty="0"/>
          </a:p>
          <a:p>
            <a:r>
              <a:rPr lang="en-US" dirty="0"/>
              <a:t>*TOP SLOT IN BOROUGH BUILDING*</a:t>
            </a:r>
          </a:p>
        </p:txBody>
      </p:sp>
    </p:spTree>
    <p:extLst>
      <p:ext uri="{BB962C8B-B14F-4D97-AF65-F5344CB8AC3E}">
        <p14:creationId xmlns:p14="http://schemas.microsoft.com/office/powerpoint/2010/main" val="4218005066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3A8E1-6F3D-CACC-2C59-0D1BCFF90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37932"/>
            <a:ext cx="9601200" cy="568916"/>
          </a:xfrm>
        </p:spPr>
        <p:txBody>
          <a:bodyPr>
            <a:normAutofit fontScale="90000"/>
          </a:bodyPr>
          <a:lstStyle/>
          <a:p>
            <a:r>
              <a:rPr lang="en-US" dirty="0"/>
              <a:t>		CONTACT INFORMATION</a:t>
            </a:r>
            <a:endParaRPr lang="en-US" sz="2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AA5BEA-1E04-3C1C-CD1F-71FAE6C96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658915"/>
            <a:ext cx="4443984" cy="823912"/>
          </a:xfrm>
        </p:spPr>
        <p:txBody>
          <a:bodyPr/>
          <a:lstStyle/>
          <a:p>
            <a:r>
              <a:rPr lang="en-US" dirty="0"/>
              <a:t>MAPLETON MUNICIPAL AUTHORITY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91C116-0D96-507B-5FC6-4FE70EDD2A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623258"/>
            <a:ext cx="4443984" cy="2562193"/>
          </a:xfrm>
        </p:spPr>
        <p:txBody>
          <a:bodyPr/>
          <a:lstStyle/>
          <a:p>
            <a:r>
              <a:rPr lang="en-US" dirty="0"/>
              <a:t>EMAIL:</a:t>
            </a:r>
          </a:p>
          <a:p>
            <a:r>
              <a:rPr lang="en-US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water@mapleton-pa.com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/>
              <a:t>CELL PHONE:</a:t>
            </a:r>
          </a:p>
          <a:p>
            <a:r>
              <a:rPr lang="en-US" dirty="0"/>
              <a:t>814-542-3293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6F76C4-8E0A-E937-D739-001106F600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25014" y="2658915"/>
            <a:ext cx="4443984" cy="823912"/>
          </a:xfrm>
        </p:spPr>
        <p:txBody>
          <a:bodyPr/>
          <a:lstStyle/>
          <a:p>
            <a:r>
              <a:rPr lang="en-US" dirty="0"/>
              <a:t>MAPLETON AREA JOINT MUNICIPAL AUTHORITY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E2C379-F5E0-BF34-9D66-7354EECD8A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25014" y="3623258"/>
            <a:ext cx="4443984" cy="2562193"/>
          </a:xfrm>
        </p:spPr>
        <p:txBody>
          <a:bodyPr/>
          <a:lstStyle/>
          <a:p>
            <a:r>
              <a:rPr lang="en-US" dirty="0"/>
              <a:t>EMAIL:</a:t>
            </a:r>
          </a:p>
          <a:p>
            <a:r>
              <a:rPr lang="en-US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sewage@mapleton-pa.com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/>
              <a:t>CELL PHONE:</a:t>
            </a:r>
          </a:p>
          <a:p>
            <a:r>
              <a:rPr lang="en-US" dirty="0"/>
              <a:t>814-542-3293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BD83E0-E913-964F-A36B-0FC7031F4519}"/>
              </a:ext>
            </a:extLst>
          </p:cNvPr>
          <p:cNvSpPr txBox="1"/>
          <p:nvPr/>
        </p:nvSpPr>
        <p:spPr>
          <a:xfrm>
            <a:off x="2641361" y="1296662"/>
            <a:ext cx="73438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https://www.mapleton-pa.com/water</a:t>
            </a:r>
            <a:r>
              <a:rPr lang="en-US" dirty="0"/>
              <a:t>    </a:t>
            </a:r>
          </a:p>
          <a:p>
            <a:endParaRPr lang="en-US" dirty="0"/>
          </a:p>
          <a:p>
            <a:r>
              <a:rPr lang="en-US" dirty="0"/>
              <a:t>                                                          </a:t>
            </a:r>
            <a:r>
              <a:rPr lang="en-US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https://www.mapleton-pa.com/sewage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3E5D093-86C4-744A-B642-F778801993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3122" y="979858"/>
            <a:ext cx="1472519" cy="142450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2BBF7E-14AE-6041-93C9-BCF1165797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4873" y="979858"/>
            <a:ext cx="1471405" cy="14298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155E83-8FBC-504E-A005-06DC8DD423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82601" y="3555404"/>
            <a:ext cx="1514574" cy="15060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9EFA88-10BC-F841-9C97-06B430EF0B9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85249" y="3625797"/>
            <a:ext cx="1546931" cy="150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100009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6114</TotalTime>
  <Words>272</Words>
  <Application>Microsoft Macintosh PowerPoint</Application>
  <PresentationFormat>Widescreen</PresentationFormat>
  <Paragraphs>76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Franklin Gothic Book</vt:lpstr>
      <vt:lpstr>Crop</vt:lpstr>
      <vt:lpstr>PowerPoint Presentation</vt:lpstr>
      <vt:lpstr> GET TO KNOW YOUR AUTHORITIES</vt:lpstr>
      <vt:lpstr>   WATER SOURCES</vt:lpstr>
      <vt:lpstr>WATER PLANT</vt:lpstr>
      <vt:lpstr>SEWAGE PLANT </vt:lpstr>
      <vt:lpstr>  PLANTS CONTINUED</vt:lpstr>
      <vt:lpstr>   OPERATIONS</vt:lpstr>
      <vt:lpstr>PowerPoint Presentation</vt:lpstr>
      <vt:lpstr>      FINANCES </vt:lpstr>
      <vt:lpstr>CHECKS &amp; MAILING ADDRESS 2 SEPARATE CHECKS, 1 ENVELOPE </vt:lpstr>
      <vt:lpstr>  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cordelia beatty</dc:creator>
  <cp:lastModifiedBy>William Corbin</cp:lastModifiedBy>
  <cp:revision>7</cp:revision>
  <dcterms:created xsi:type="dcterms:W3CDTF">2026-01-08T13:46:46Z</dcterms:created>
  <dcterms:modified xsi:type="dcterms:W3CDTF">2026-03-31T14:12:49Z</dcterms:modified>
</cp:coreProperties>
</file>